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66" r:id="rId3"/>
    <p:sldId id="263" r:id="rId4"/>
    <p:sldId id="264" r:id="rId5"/>
    <p:sldId id="258" r:id="rId6"/>
    <p:sldId id="260" r:id="rId7"/>
    <p:sldId id="259" r:id="rId8"/>
    <p:sldId id="262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4F0B4-7607-3E3E-13E1-98CF4FB1D354}" v="1011" dt="2022-11-06T19:34:02.389"/>
    <p1510:client id="{356F8A02-2080-4EC5-B85C-6D7BC466E000}" v="10" dt="2022-11-06T21:33:03.067"/>
    <p1510:client id="{48F14E68-280E-2D06-D661-00763CB47E20}" v="1264" dt="2022-11-06T18:59:50.346"/>
    <p1510:client id="{AFF754C5-08C8-1719-F4B9-597006EB03AC}" v="139" dt="2022-11-06T15:02:17.788"/>
    <p1510:client id="{B85A1581-8A8F-41CF-9D1E-9FB5C13FC888}" v="170" dt="2022-11-06T15:17:32.466"/>
    <p1510:client id="{C1A97A0D-8741-4222-36E8-3BDBEE2E16D9}" v="99" dt="2022-11-06T15:45:48.328"/>
    <p1510:client id="{DF84C5E5-EDCF-61C5-66CA-1A0F7844B248}" v="221" dt="2022-11-06T17:36:19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4:57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8:14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1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91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335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8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November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1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November 6, 2022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9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93348-information-angle-text-photography-mark-monochrome-check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pngimg.com/download/8760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2.xm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3.xml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6C1faruvo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es-ES" sz="4400">
                <a:ea typeface="Calibri Light"/>
                <a:cs typeface="Calibri Light"/>
              </a:rPr>
              <a:t>RED DEAD</a:t>
            </a:r>
            <a:br>
              <a:rPr lang="es-ES" sz="4400">
                <a:ea typeface="Calibri Light"/>
                <a:cs typeface="Calibri Light"/>
              </a:rPr>
            </a:br>
            <a:r>
              <a:rPr lang="es-ES" sz="4400">
                <a:ea typeface="Calibri Light"/>
                <a:cs typeface="Calibri Light"/>
              </a:rPr>
              <a:t>RAADEMPTION</a:t>
            </a:r>
            <a:br>
              <a:rPr lang="es-ES">
                <a:ea typeface="Calibri Light"/>
                <a:cs typeface="Calibri Light"/>
              </a:rPr>
            </a:br>
            <a:endParaRPr lang="es-ES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931" y="5268323"/>
            <a:ext cx="5078996" cy="1594839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s-ES" sz="2400" cap="all" err="1">
                <a:ea typeface="+mn-lt"/>
                <a:cs typeface="+mn-lt"/>
              </a:rPr>
              <a:t>RAAstreator</a:t>
            </a:r>
            <a:r>
              <a:rPr lang="es-ES" sz="2400" cap="all">
                <a:ea typeface="+mn-lt"/>
                <a:cs typeface="+mn-lt"/>
              </a:rPr>
              <a:t> - </a:t>
            </a:r>
            <a:r>
              <a:rPr lang="es-ES" sz="2400">
                <a:latin typeface="Bembo"/>
                <a:ea typeface="Batang"/>
              </a:rPr>
              <a:t>Sprint</a:t>
            </a:r>
            <a:r>
              <a:rPr lang="es-ES" sz="2400">
                <a:ea typeface="Batang"/>
              </a:rPr>
              <a:t> 2</a:t>
            </a:r>
            <a:endParaRPr lang="es-ES" sz="2400"/>
          </a:p>
        </p:txBody>
      </p:sp>
      <p:pic>
        <p:nvPicPr>
          <p:cNvPr id="4" name="Picture 3" descr="Imagen que contiene exterior, viendo, parado, café&#10;&#10;Descripción generada automáticamente">
            <a:extLst>
              <a:ext uri="{FF2B5EF4-FFF2-40B4-BE49-F238E27FC236}">
                <a16:creationId xmlns:a16="http://schemas.microsoft.com/office/drawing/2014/main" id="{1B1AB0C6-D0E7-2AF2-F9A3-11FFC9022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8" r="21834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70758C-1F80-4339-E449-EA15AD83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179" y="165101"/>
            <a:ext cx="6967181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Tareas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E543A8-9466-4C16-4FCF-434E14049012}"/>
              </a:ext>
            </a:extLst>
          </p:cNvPr>
          <p:cNvSpPr txBox="1"/>
          <p:nvPr/>
        </p:nvSpPr>
        <p:spPr>
          <a:xfrm>
            <a:off x="1304879" y="1829856"/>
            <a:ext cx="6967181" cy="3205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0" i="0" u="none" strike="noStrike" spc="50" err="1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Creación</a:t>
            </a:r>
            <a:r>
              <a:rPr lang="en-US" sz="2800" b="0" i="0" u="none" strike="noStrike" spc="50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 de </a:t>
            </a:r>
            <a:r>
              <a:rPr lang="en-US" sz="2800" b="0" i="0" u="none" strike="noStrike" spc="50" err="1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escena</a:t>
            </a:r>
            <a:r>
              <a:rPr lang="en-US" sz="2800" b="0" i="0" u="none" strike="noStrike" spc="50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 principal</a:t>
            </a:r>
            <a:r>
              <a:rPr lang="en-US" sz="2800" b="0" i="0" spc="50">
                <a:solidFill>
                  <a:schemeClr val="tx1">
                    <a:lumMod val="85000"/>
                    <a:lumOff val="15000"/>
                  </a:schemeClr>
                </a:solidFill>
                <a:ea typeface="Batang"/>
              </a:rPr>
              <a:t>​</a:t>
            </a:r>
          </a:p>
          <a:p>
            <a:pPr>
              <a:spcAft>
                <a:spcPts val="600"/>
              </a:spcAft>
            </a:pPr>
            <a:endParaRPr lang="en-US" sz="2400" spc="50">
              <a:solidFill>
                <a:schemeClr val="tx1">
                  <a:lumMod val="85000"/>
                  <a:lumOff val="15000"/>
                </a:schemeClr>
              </a:solidFill>
              <a:ea typeface="Batang"/>
            </a:endParaRPr>
          </a:p>
          <a:p>
            <a:pPr>
              <a:spcBef>
                <a:spcPts val="1000"/>
              </a:spcBef>
            </a:pPr>
            <a:endParaRPr lang="es-ES" sz="2400" spc="50"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endParaRPr lang="es-ES" sz="2400" spc="50"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s-ES" sz="2800" spc="50">
                <a:ea typeface="+mn-lt"/>
                <a:cs typeface="+mn-lt"/>
              </a:rPr>
              <a:t>Comienzo del desarrollo del escenario de cada misión</a:t>
            </a:r>
            <a:endParaRPr lang="es-ES" sz="2800"/>
          </a:p>
          <a:p>
            <a:pPr>
              <a:spcAft>
                <a:spcPts val="600"/>
              </a:spcAft>
            </a:pPr>
            <a:endParaRPr lang="en-US" sz="2400" spc="50">
              <a:solidFill>
                <a:schemeClr val="tx1">
                  <a:lumMod val="85000"/>
                  <a:lumOff val="15000"/>
                </a:schemeClr>
              </a:solidFill>
              <a:ea typeface="Batang"/>
            </a:endParaRPr>
          </a:p>
        </p:txBody>
      </p:sp>
      <p:pic>
        <p:nvPicPr>
          <p:cNvPr id="17" name="Imagen 16" descr="Imagen que contiene lego, tabla, pastel&#10;&#10;Descripción generada automáticamente">
            <a:extLst>
              <a:ext uri="{FF2B5EF4-FFF2-40B4-BE49-F238E27FC236}">
                <a16:creationId xmlns:a16="http://schemas.microsoft.com/office/drawing/2014/main" id="{F7C473B9-A3AD-5339-06AE-602F23EB3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r="32006" b="-1"/>
          <a:stretch/>
        </p:blipFill>
        <p:spPr>
          <a:xfrm>
            <a:off x="7015722" y="-812798"/>
            <a:ext cx="5646178" cy="91773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9E725249-0B95-738A-5CCC-34257AB8F4E7}"/>
              </a:ext>
            </a:extLst>
          </p:cNvPr>
          <p:cNvGrpSpPr/>
          <p:nvPr/>
        </p:nvGrpSpPr>
        <p:grpSpPr>
          <a:xfrm>
            <a:off x="335813" y="1714128"/>
            <a:ext cx="955126" cy="937979"/>
            <a:chOff x="1035807" y="933452"/>
            <a:chExt cx="955126" cy="937979"/>
          </a:xfrm>
        </p:grpSpPr>
        <p:pic>
          <p:nvPicPr>
            <p:cNvPr id="15" name="Imagen 6">
              <a:extLst>
                <a:ext uri="{FF2B5EF4-FFF2-40B4-BE49-F238E27FC236}">
                  <a16:creationId xmlns:a16="http://schemas.microsoft.com/office/drawing/2014/main" id="{123DCF62-10A7-CF41-1842-E9557D2B6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1" r="26277" b="13194"/>
            <a:stretch/>
          </p:blipFill>
          <p:spPr>
            <a:xfrm>
              <a:off x="1035807" y="933452"/>
              <a:ext cx="937852" cy="911926"/>
            </a:xfrm>
            <a:prstGeom prst="rect">
              <a:avLst/>
            </a:prstGeom>
          </p:spPr>
        </p:pic>
        <p:pic>
          <p:nvPicPr>
            <p:cNvPr id="16" name="Imagen 7">
              <a:extLst>
                <a:ext uri="{FF2B5EF4-FFF2-40B4-BE49-F238E27FC236}">
                  <a16:creationId xmlns:a16="http://schemas.microsoft.com/office/drawing/2014/main" id="{F6F30213-6BE8-39D9-BE87-DDF8A5D2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049449" y="936414"/>
              <a:ext cx="941484" cy="935017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99E030E-40ED-21EE-B80D-0A7B76C9CA86}"/>
              </a:ext>
            </a:extLst>
          </p:cNvPr>
          <p:cNvGrpSpPr/>
          <p:nvPr/>
        </p:nvGrpSpPr>
        <p:grpSpPr>
          <a:xfrm>
            <a:off x="335813" y="3885828"/>
            <a:ext cx="955126" cy="937979"/>
            <a:chOff x="1035807" y="933452"/>
            <a:chExt cx="955126" cy="937979"/>
          </a:xfrm>
        </p:grpSpPr>
        <p:pic>
          <p:nvPicPr>
            <p:cNvPr id="20" name="Imagen 6">
              <a:extLst>
                <a:ext uri="{FF2B5EF4-FFF2-40B4-BE49-F238E27FC236}">
                  <a16:creationId xmlns:a16="http://schemas.microsoft.com/office/drawing/2014/main" id="{2B3563CF-22FC-CB31-D029-C6FA82FAC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1" r="26277" b="13194"/>
            <a:stretch/>
          </p:blipFill>
          <p:spPr>
            <a:xfrm>
              <a:off x="1035807" y="933452"/>
              <a:ext cx="937852" cy="911926"/>
            </a:xfrm>
            <a:prstGeom prst="rect">
              <a:avLst/>
            </a:prstGeom>
          </p:spPr>
        </p:pic>
        <p:pic>
          <p:nvPicPr>
            <p:cNvPr id="21" name="Imagen 7">
              <a:extLst>
                <a:ext uri="{FF2B5EF4-FFF2-40B4-BE49-F238E27FC236}">
                  <a16:creationId xmlns:a16="http://schemas.microsoft.com/office/drawing/2014/main" id="{39612B25-A59B-4BA4-0386-26A5B8E8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049449" y="936414"/>
              <a:ext cx="941484" cy="935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F941E-7ECD-1158-ED44-E239D3A7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pPr algn="ctr"/>
            <a:r>
              <a:rPr lang="es-ES">
                <a:ea typeface="Batang"/>
              </a:rPr>
              <a:t>EL MEJOR MECÁNICO DE LA GALAXIA</a:t>
            </a:r>
            <a:endParaRPr lang="es-ES"/>
          </a:p>
        </p:txBody>
      </p:sp>
      <p:pic>
        <p:nvPicPr>
          <p:cNvPr id="4" name="Imagen 4" descr="Free Images : black and white, track, railway, vehicle, station ...">
            <a:extLst>
              <a:ext uri="{FF2B5EF4-FFF2-40B4-BE49-F238E27FC236}">
                <a16:creationId xmlns:a16="http://schemas.microsoft.com/office/drawing/2014/main" id="{394DF4A4-880D-CE4A-31A2-31C21101A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59" r="14749" b="1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AF41A0BD-21CF-CA3A-EE14-6FF9F139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2147356"/>
            <a:ext cx="5683624" cy="90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Batang"/>
              </a:rPr>
              <a:t>Ayudar</a:t>
            </a:r>
            <a:r>
              <a:rPr lang="en-US">
                <a:ea typeface="Batang"/>
              </a:rPr>
              <a:t> al </a:t>
            </a:r>
            <a:r>
              <a:rPr lang="en-US" err="1">
                <a:ea typeface="Batang"/>
              </a:rPr>
              <a:t>maquinista</a:t>
            </a:r>
            <a:r>
              <a:rPr lang="en-US">
                <a:ea typeface="Batang"/>
              </a:rPr>
              <a:t> y a la </a:t>
            </a:r>
            <a:r>
              <a:rPr lang="en-US" err="1">
                <a:ea typeface="Batang"/>
              </a:rPr>
              <a:t>mecánica</a:t>
            </a:r>
            <a:r>
              <a:rPr lang="en-US">
                <a:ea typeface="Batang"/>
              </a:rPr>
              <a:t> de la ciudad a </a:t>
            </a:r>
            <a:r>
              <a:rPr lang="en-US" err="1">
                <a:ea typeface="Batang"/>
              </a:rPr>
              <a:t>encontrar</a:t>
            </a:r>
            <a:r>
              <a:rPr lang="en-US">
                <a:ea typeface="Batang"/>
              </a:rPr>
              <a:t> las </a:t>
            </a:r>
            <a:r>
              <a:rPr lang="en-US" err="1">
                <a:ea typeface="Batang"/>
              </a:rPr>
              <a:t>piezas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faltan</a:t>
            </a:r>
            <a:r>
              <a:rPr lang="en-US">
                <a:ea typeface="Batang"/>
              </a:rPr>
              <a:t> del </a:t>
            </a:r>
            <a:r>
              <a:rPr lang="en-US" err="1">
                <a:ea typeface="Batang"/>
              </a:rPr>
              <a:t>tren</a:t>
            </a:r>
            <a:endParaRPr lang="en-US" err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6244EC-8E9D-A60D-31B1-B3CB14B7B031}"/>
              </a:ext>
            </a:extLst>
          </p:cNvPr>
          <p:cNvSpPr txBox="1"/>
          <p:nvPr/>
        </p:nvSpPr>
        <p:spPr>
          <a:xfrm>
            <a:off x="5248274" y="5076825"/>
            <a:ext cx="6461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Date prisa. Si no lo haces antes de que se acabe el tiempo fallarás la misión</a:t>
            </a:r>
            <a:endParaRPr lang="es-ES"/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00E2F63E-AC14-0DDF-513D-C7A9DC58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97400" y="5168900"/>
            <a:ext cx="520700" cy="508000"/>
          </a:xfrm>
          <a:prstGeom prst="rect">
            <a:avLst/>
          </a:prstGeom>
        </p:spPr>
      </p:pic>
      <p:pic>
        <p:nvPicPr>
          <p:cNvPr id="26" name="Imagen 26" descr="SVG &gt; metálico mecánico herramientas llave - Imagen e icono gratis de ...">
            <a:extLst>
              <a:ext uri="{FF2B5EF4-FFF2-40B4-BE49-F238E27FC236}">
                <a16:creationId xmlns:a16="http://schemas.microsoft.com/office/drawing/2014/main" id="{9393ADD4-6526-24A5-28B5-BDDFD60E7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276" y="3457853"/>
            <a:ext cx="812800" cy="911352"/>
          </a:xfrm>
          <a:prstGeom prst="rect">
            <a:avLst/>
          </a:prstGeom>
        </p:spPr>
      </p:pic>
      <p:pic>
        <p:nvPicPr>
          <p:cNvPr id="30" name="Imagen 30">
            <a:extLst>
              <a:ext uri="{FF2B5EF4-FFF2-40B4-BE49-F238E27FC236}">
                <a16:creationId xmlns:a16="http://schemas.microsoft.com/office/drawing/2014/main" id="{40C23A35-6D6F-F1B8-9CEC-B71AC8840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800" y="3289300"/>
            <a:ext cx="1257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8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927C91-BDEE-CCE9-0CA6-5814F935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s-ES">
                <a:ea typeface="Batang"/>
              </a:rPr>
              <a:t>TIRADOR (IN)EXPERTO</a:t>
            </a:r>
            <a:endParaRPr lang="es-E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D421A3EA-5596-6AB7-1EE9-8537BACA3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833485"/>
            <a:ext cx="3875963" cy="4437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Batang"/>
              </a:rPr>
              <a:t>Ganar </a:t>
            </a:r>
            <a:r>
              <a:rPr lang="en-US" err="1">
                <a:ea typeface="Batang"/>
              </a:rPr>
              <a:t>en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una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competición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tiro</a:t>
            </a:r>
            <a:r>
              <a:rPr lang="en-US">
                <a:ea typeface="Batang"/>
              </a:rPr>
              <a:t> a un </a:t>
            </a:r>
            <a:r>
              <a:rPr lang="en-US" err="1">
                <a:ea typeface="Batang"/>
              </a:rPr>
              <a:t>adolescente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amenaza</a:t>
            </a:r>
            <a:r>
              <a:rPr lang="en-US">
                <a:ea typeface="Batang"/>
              </a:rPr>
              <a:t> con </a:t>
            </a:r>
            <a:r>
              <a:rPr lang="en-US" err="1">
                <a:ea typeface="Batang"/>
              </a:rPr>
              <a:t>jugártela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disparando</a:t>
            </a:r>
            <a:r>
              <a:rPr lang="en-US">
                <a:ea typeface="Batang"/>
              </a:rPr>
              <a:t> a un </a:t>
            </a:r>
            <a:r>
              <a:rPr lang="en-US" err="1">
                <a:ea typeface="Batang"/>
              </a:rPr>
              <a:t>número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objetivos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en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menor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tiempo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él</a:t>
            </a:r>
            <a:endParaRPr lang="en-US" err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ea typeface="Batang"/>
            </a:endParaRPr>
          </a:p>
          <a:p>
            <a:pPr marL="0" indent="0">
              <a:buNone/>
            </a:pPr>
            <a:endParaRPr lang="en-US">
              <a:ea typeface="Batang"/>
            </a:endParaRPr>
          </a:p>
          <a:p>
            <a:pPr marL="0" indent="0">
              <a:buNone/>
            </a:pPr>
            <a:r>
              <a:rPr lang="en-US" err="1">
                <a:ea typeface="Batang"/>
              </a:rPr>
              <a:t>Aparte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ganarle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también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tendrás</a:t>
            </a:r>
            <a:r>
              <a:rPr lang="en-US">
                <a:ea typeface="Batang"/>
              </a:rPr>
              <a:t> que </a:t>
            </a:r>
            <a:r>
              <a:rPr lang="en-US" err="1">
                <a:ea typeface="Batang"/>
              </a:rPr>
              <a:t>darle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una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lección</a:t>
            </a:r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2E498BF9-059F-7693-E00C-B3C8FD76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1" r="23116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9" name="Imagen 9" descr="Icono&#10;&#10;Descripción generada automáticamente">
            <a:extLst>
              <a:ext uri="{FF2B5EF4-FFF2-40B4-BE49-F238E27FC236}">
                <a16:creationId xmlns:a16="http://schemas.microsoft.com/office/drawing/2014/main" id="{DD13EA78-63BA-3624-474B-8EBAB525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441700"/>
            <a:ext cx="749300" cy="749300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A2FAFB8B-59B9-CA20-050A-619EC57F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3251200"/>
            <a:ext cx="146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29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" name="Rectangle 1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Cabeza y cuernos de un toro joven">
            <a:extLst>
              <a:ext uri="{FF2B5EF4-FFF2-40B4-BE49-F238E27FC236}">
                <a16:creationId xmlns:a16="http://schemas.microsoft.com/office/drawing/2014/main" id="{D7529380-A838-46CE-C01F-E6719E17C1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92" r="-2" b="4411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 useBgFill="1">
        <p:nvSpPr>
          <p:cNvPr id="32" name="Freeform: Shape 14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0850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5884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34D93-7FD8-1C20-2FF7-C050C079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36" y="641442"/>
            <a:ext cx="8993875" cy="7028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EL TORO DE OSBORN(E)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9" y="25635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807AFB-E3E2-D82E-1B23-0864EC81E255}"/>
              </a:ext>
            </a:extLst>
          </p:cNvPr>
          <p:cNvSpPr txBox="1"/>
          <p:nvPr/>
        </p:nvSpPr>
        <p:spPr>
          <a:xfrm>
            <a:off x="1546411" y="2342029"/>
            <a:ext cx="3613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Conseguir las llaves del dueño del establo, para entrar al sitio en el que está encerrado el toro y liberarlo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70E364-EB9B-6E40-87C4-4C52286F4464}"/>
              </a:ext>
            </a:extLst>
          </p:cNvPr>
          <p:cNvSpPr txBox="1"/>
          <p:nvPr/>
        </p:nvSpPr>
        <p:spPr>
          <a:xfrm>
            <a:off x="1546411" y="4381499"/>
            <a:ext cx="3613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Escapar con el toro superando el circuito que hay al final del establo</a:t>
            </a:r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5BF818AD-3230-8940-64D1-1A99C32AE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0000">
            <a:off x="3191964" y="3379146"/>
            <a:ext cx="748555" cy="770967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3E257149-82C9-5B6B-F7AE-4A4D7F4DA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754" y="5139017"/>
            <a:ext cx="1566584" cy="1577789"/>
          </a:xfrm>
          <a:prstGeom prst="rect">
            <a:avLst/>
          </a:prstGeom>
        </p:spPr>
      </p:pic>
      <p:pic>
        <p:nvPicPr>
          <p:cNvPr id="21" name="Imagen 21">
            <a:extLst>
              <a:ext uri="{FF2B5EF4-FFF2-40B4-BE49-F238E27FC236}">
                <a16:creationId xmlns:a16="http://schemas.microsoft.com/office/drawing/2014/main" id="{10E175C4-CC6E-C9F8-822B-1D119CB93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989" y="3256428"/>
            <a:ext cx="1219201" cy="1207995"/>
          </a:xfrm>
          <a:prstGeom prst="rect">
            <a:avLst/>
          </a:prstGeom>
        </p:spPr>
      </p:pic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2E318730-6A4A-3EA1-570D-F3001256990E}"/>
              </a:ext>
            </a:extLst>
          </p:cNvPr>
          <p:cNvSpPr/>
          <p:nvPr/>
        </p:nvSpPr>
        <p:spPr>
          <a:xfrm>
            <a:off x="449689" y="2561991"/>
            <a:ext cx="979714" cy="484909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Parte 1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A7231E24-24DB-9388-2344-F005E8EA7E4A}"/>
              </a:ext>
            </a:extLst>
          </p:cNvPr>
          <p:cNvSpPr/>
          <p:nvPr/>
        </p:nvSpPr>
        <p:spPr>
          <a:xfrm>
            <a:off x="449689" y="4462043"/>
            <a:ext cx="979714" cy="484909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Parte 2</a:t>
            </a:r>
          </a:p>
        </p:txBody>
      </p:sp>
      <p:pic>
        <p:nvPicPr>
          <p:cNvPr id="25" name="Gráfico 25" descr="Vaca contorno">
            <a:extLst>
              <a:ext uri="{FF2B5EF4-FFF2-40B4-BE49-F238E27FC236}">
                <a16:creationId xmlns:a16="http://schemas.microsoft.com/office/drawing/2014/main" id="{EA9824AC-4865-33A4-606E-AAC5FED08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2900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D15F9D76-34A6-50A6-E76F-31C104E31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0169" r="2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A994B1-4922-ED5F-DFC9-DF2D6266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50" y="606596"/>
            <a:ext cx="3639828" cy="914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Inspector relajao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40F9A1-40C2-9022-F9E2-DAAAA129464F}"/>
              </a:ext>
            </a:extLst>
          </p:cNvPr>
          <p:cNvSpPr txBox="1"/>
          <p:nvPr/>
        </p:nvSpPr>
        <p:spPr>
          <a:xfrm>
            <a:off x="1126434" y="1325217"/>
            <a:ext cx="1441173" cy="9110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DE3603-AA4F-6214-D2BF-97DA30D90303}"/>
              </a:ext>
            </a:extLst>
          </p:cNvPr>
          <p:cNvSpPr txBox="1"/>
          <p:nvPr/>
        </p:nvSpPr>
        <p:spPr>
          <a:xfrm>
            <a:off x="284421" y="2646059"/>
            <a:ext cx="379280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Basado en la obra "Crímenes ilustrados"</a:t>
            </a:r>
          </a:p>
          <a:p>
            <a:endParaRPr lang="es-ES"/>
          </a:p>
          <a:p>
            <a:r>
              <a:rPr lang="es-ES"/>
              <a:t>Prestar atención a las pistas visuales , que NO estarán señalizadas.</a:t>
            </a:r>
          </a:p>
          <a:p>
            <a:endParaRPr lang="es-ES"/>
          </a:p>
          <a:p>
            <a:r>
              <a:rPr lang="es-ES"/>
              <a:t>Recabar información de los NPC</a:t>
            </a:r>
          </a:p>
          <a:p>
            <a:endParaRPr lang="es-ES"/>
          </a:p>
          <a:p>
            <a:r>
              <a:rPr lang="es-ES"/>
              <a:t>Misión fallida si se acusa a un inocente.</a:t>
            </a:r>
          </a:p>
          <a:p>
            <a:endParaRPr lang="es-ES"/>
          </a:p>
        </p:txBody>
      </p:sp>
      <p:pic>
        <p:nvPicPr>
          <p:cNvPr id="6" name="Gráfico 6" descr="Chateo contorno">
            <a:extLst>
              <a:ext uri="{FF2B5EF4-FFF2-40B4-BE49-F238E27FC236}">
                <a16:creationId xmlns:a16="http://schemas.microsoft.com/office/drawing/2014/main" id="{2A000967-7C67-C4EC-A3E3-0D87F2F4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5366" y="4006970"/>
            <a:ext cx="914400" cy="914400"/>
          </a:xfrm>
          <a:prstGeom prst="rect">
            <a:avLst/>
          </a:prstGeom>
        </p:spPr>
      </p:pic>
      <p:pic>
        <p:nvPicPr>
          <p:cNvPr id="7" name="Gráfico 7" descr="Ojo contorno">
            <a:extLst>
              <a:ext uri="{FF2B5EF4-FFF2-40B4-BE49-F238E27FC236}">
                <a16:creationId xmlns:a16="http://schemas.microsoft.com/office/drawing/2014/main" id="{9907529D-642C-0DBC-CC85-4A3DB1A5C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9102" y="3101196"/>
            <a:ext cx="713118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BE9315-7E19-D9CE-AF06-BD5D6DFB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/>
              <a:t>Bienaventurados los pacificadores</a:t>
            </a:r>
          </a:p>
        </p:txBody>
      </p:sp>
      <p:pic>
        <p:nvPicPr>
          <p:cNvPr id="4" name="Imagen 4" descr="Imagen que contiene nieve, esquiando, hombre, cubierto&#10;&#10;Descripción generada automáticamente">
            <a:extLst>
              <a:ext uri="{FF2B5EF4-FFF2-40B4-BE49-F238E27FC236}">
                <a16:creationId xmlns:a16="http://schemas.microsoft.com/office/drawing/2014/main" id="{9E943E0F-FF1C-3982-7273-9DF1ADBFF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r="25685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F136592-87A3-961B-9B1C-FF0D13844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5527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Batang"/>
              </a:rPr>
              <a:t>Tras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acudir</a:t>
            </a:r>
            <a:r>
              <a:rPr lang="en-US">
                <a:ea typeface="Batang"/>
              </a:rPr>
              <a:t> a </a:t>
            </a:r>
            <a:r>
              <a:rPr lang="en-US" err="1">
                <a:ea typeface="Batang"/>
              </a:rPr>
              <a:t>misa</a:t>
            </a:r>
            <a:r>
              <a:rPr lang="en-US">
                <a:ea typeface="Batang"/>
              </a:rPr>
              <a:t> para </a:t>
            </a:r>
            <a:r>
              <a:rPr lang="en-US" err="1">
                <a:ea typeface="Batang"/>
              </a:rPr>
              <a:t>robar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unos</a:t>
            </a:r>
            <a:r>
              <a:rPr lang="en-US">
                <a:ea typeface="Batang"/>
              </a:rPr>
              <a:t> euros del </a:t>
            </a:r>
            <a:r>
              <a:rPr lang="en-US" err="1">
                <a:ea typeface="Batang"/>
              </a:rPr>
              <a:t>cepillo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el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protagonista</a:t>
            </a:r>
            <a:r>
              <a:rPr lang="en-US">
                <a:ea typeface="Batang"/>
              </a:rPr>
              <a:t> se </a:t>
            </a:r>
            <a:r>
              <a:rPr lang="en-US" err="1">
                <a:ea typeface="Batang"/>
              </a:rPr>
              <a:t>emociona</a:t>
            </a:r>
            <a:r>
              <a:rPr lang="en-US">
                <a:ea typeface="Batang"/>
              </a:rPr>
              <a:t> con </a:t>
            </a:r>
            <a:r>
              <a:rPr lang="en-US" err="1">
                <a:ea typeface="Batang"/>
              </a:rPr>
              <a:t>el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sermón</a:t>
            </a:r>
            <a:r>
              <a:rPr lang="en-US">
                <a:ea typeface="Batang"/>
              </a:rPr>
              <a:t>,</a:t>
            </a:r>
          </a:p>
          <a:p>
            <a:endParaRPr lang="en-US">
              <a:ea typeface="Batang"/>
            </a:endParaRPr>
          </a:p>
          <a:p>
            <a:r>
              <a:rPr lang="en-US" err="1">
                <a:ea typeface="Batang"/>
              </a:rPr>
              <a:t>Emprendemos</a:t>
            </a:r>
            <a:r>
              <a:rPr lang="en-US">
                <a:ea typeface="Batang"/>
              </a:rPr>
              <a:t> la </a:t>
            </a:r>
            <a:r>
              <a:rPr lang="en-US" err="1">
                <a:ea typeface="Batang"/>
              </a:rPr>
              <a:t>busqueda</a:t>
            </a:r>
            <a:r>
              <a:rPr lang="en-US">
                <a:ea typeface="Batang"/>
              </a:rPr>
              <a:t> de un bandido, </a:t>
            </a:r>
            <a:r>
              <a:rPr lang="en-US" err="1">
                <a:ea typeface="Batang"/>
              </a:rPr>
              <a:t>pero</a:t>
            </a:r>
            <a:r>
              <a:rPr lang="en-US">
                <a:ea typeface="Batang"/>
              </a:rPr>
              <a:t> nada es lo que </a:t>
            </a:r>
            <a:r>
              <a:rPr lang="en-US" err="1">
                <a:ea typeface="Batang"/>
              </a:rPr>
              <a:t>parece</a:t>
            </a:r>
            <a:r>
              <a:rPr lang="en-US">
                <a:ea typeface="Batang"/>
              </a:rPr>
              <a:t>.</a:t>
            </a:r>
          </a:p>
          <a:p>
            <a:endParaRPr lang="en-US">
              <a:ea typeface="Batang"/>
            </a:endParaRPr>
          </a:p>
          <a:p>
            <a:r>
              <a:rPr lang="en-US">
                <a:ea typeface="Batang"/>
              </a:rPr>
              <a:t>Los </a:t>
            </a:r>
            <a:r>
              <a:rPr lang="en-US" err="1">
                <a:ea typeface="Batang"/>
              </a:rPr>
              <a:t>resultados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dependen</a:t>
            </a:r>
            <a:r>
              <a:rPr lang="en-US">
                <a:ea typeface="Batang"/>
              </a:rPr>
              <a:t> de las </a:t>
            </a:r>
            <a:r>
              <a:rPr lang="en-US" err="1">
                <a:ea typeface="Batang"/>
              </a:rPr>
              <a:t>decisiones</a:t>
            </a:r>
            <a:r>
              <a:rPr lang="en-US">
                <a:ea typeface="Batang"/>
              </a:rPr>
              <a:t> del </a:t>
            </a:r>
            <a:r>
              <a:rPr lang="en-US" err="1">
                <a:ea typeface="Batang"/>
              </a:rPr>
              <a:t>jugador</a:t>
            </a:r>
            <a:r>
              <a:rPr lang="en-US">
                <a:ea typeface="Batang"/>
              </a:rPr>
              <a:t>.</a:t>
            </a:r>
          </a:p>
          <a:p>
            <a:endParaRPr lang="en-US">
              <a:ea typeface="Batang"/>
            </a:endParaRPr>
          </a:p>
          <a:p>
            <a:pPr marL="0" indent="0">
              <a:buNone/>
            </a:pPr>
            <a:endParaRPr lang="en-US">
              <a:ea typeface="Batang"/>
            </a:endParaRPr>
          </a:p>
          <a:p>
            <a:endParaRPr lang="en-US">
              <a:ea typeface="Batang"/>
            </a:endParaRPr>
          </a:p>
        </p:txBody>
      </p:sp>
      <p:pic>
        <p:nvPicPr>
          <p:cNvPr id="5" name="Gráfico 5" descr="Inteligencia artificial contorno">
            <a:extLst>
              <a:ext uri="{FF2B5EF4-FFF2-40B4-BE49-F238E27FC236}">
                <a16:creationId xmlns:a16="http://schemas.microsoft.com/office/drawing/2014/main" id="{C7B53275-2704-EE48-20FC-99196274F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2197" y="5272177"/>
            <a:ext cx="914400" cy="914400"/>
          </a:xfrm>
          <a:prstGeom prst="rect">
            <a:avLst/>
          </a:prstGeom>
        </p:spPr>
      </p:pic>
      <p:pic>
        <p:nvPicPr>
          <p:cNvPr id="7" name="Gráfico 7" descr="Hombre vaquero contorno">
            <a:extLst>
              <a:ext uri="{FF2B5EF4-FFF2-40B4-BE49-F238E27FC236}">
                <a16:creationId xmlns:a16="http://schemas.microsoft.com/office/drawing/2014/main" id="{A826A05E-8E7B-B810-9E60-AD3670802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4687" y="2224177"/>
            <a:ext cx="914400" cy="914400"/>
          </a:xfrm>
          <a:prstGeom prst="rect">
            <a:avLst/>
          </a:prstGeom>
        </p:spPr>
      </p:pic>
      <p:pic>
        <p:nvPicPr>
          <p:cNvPr id="8" name="Gráfico 8" descr="Contorno de cara de sorpresa contorno">
            <a:extLst>
              <a:ext uri="{FF2B5EF4-FFF2-40B4-BE49-F238E27FC236}">
                <a16:creationId xmlns:a16="http://schemas.microsoft.com/office/drawing/2014/main" id="{01548D3A-0920-5320-F1AF-D49077746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2196" y="382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79BC94-CB32-18F8-EAEE-C239642F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/>
              <a:t>El enemigo de mi enemigo</a:t>
            </a:r>
          </a:p>
        </p:txBody>
      </p:sp>
      <p:pic>
        <p:nvPicPr>
          <p:cNvPr id="12" name="Imagen 13" descr="Imagen que contiene montaña, tabla, pila, sostener&#10;&#10;Descripción generada automáticamente">
            <a:extLst>
              <a:ext uri="{FF2B5EF4-FFF2-40B4-BE49-F238E27FC236}">
                <a16:creationId xmlns:a16="http://schemas.microsoft.com/office/drawing/2014/main" id="{23A650A0-108C-8EFD-9396-C16B70FE8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r="14021" b="-1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58" name="Content Placeholder 157">
            <a:extLst>
              <a:ext uri="{FF2B5EF4-FFF2-40B4-BE49-F238E27FC236}">
                <a16:creationId xmlns:a16="http://schemas.microsoft.com/office/drawing/2014/main" id="{802E6F97-22C2-04A4-4835-73E827F9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Batang"/>
              </a:rPr>
              <a:t>Se </a:t>
            </a:r>
            <a:r>
              <a:rPr lang="en-US" err="1">
                <a:ea typeface="Batang"/>
              </a:rPr>
              <a:t>desarrolla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en</a:t>
            </a:r>
            <a:r>
              <a:rPr lang="en-US">
                <a:ea typeface="Batang"/>
              </a:rPr>
              <a:t> un </a:t>
            </a:r>
            <a:r>
              <a:rPr lang="en-US" err="1">
                <a:ea typeface="Batang"/>
              </a:rPr>
              <a:t>almacén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lleno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bártulos</a:t>
            </a:r>
            <a:r>
              <a:rPr lang="en-US">
                <a:ea typeface="Batang"/>
              </a:rPr>
              <a:t>, </a:t>
            </a:r>
            <a:r>
              <a:rPr lang="en-US" err="1">
                <a:ea typeface="Batang"/>
              </a:rPr>
              <a:t>una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especie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laberinto</a:t>
            </a:r>
          </a:p>
          <a:p>
            <a:pPr marL="0" indent="0">
              <a:buNone/>
            </a:pPr>
            <a:endParaRPr lang="en-US">
              <a:ea typeface="Batang"/>
            </a:endParaRPr>
          </a:p>
          <a:p>
            <a:r>
              <a:rPr lang="en-US" err="1">
                <a:ea typeface="Batang"/>
              </a:rPr>
              <a:t>Robarle</a:t>
            </a:r>
            <a:r>
              <a:rPr lang="en-US">
                <a:ea typeface="Batang"/>
              </a:rPr>
              <a:t> </a:t>
            </a:r>
            <a:r>
              <a:rPr lang="en-US" err="1">
                <a:ea typeface="Batang"/>
              </a:rPr>
              <a:t>el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máximo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número</a:t>
            </a:r>
            <a:r>
              <a:rPr lang="en-US">
                <a:ea typeface="Batang"/>
              </a:rPr>
              <a:t> de </a:t>
            </a:r>
            <a:r>
              <a:rPr lang="en-US" err="1">
                <a:ea typeface="Batang"/>
              </a:rPr>
              <a:t>pieles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posible</a:t>
            </a:r>
            <a:r>
              <a:rPr lang="en-US">
                <a:ea typeface="Batang"/>
              </a:rPr>
              <a:t> sin que </a:t>
            </a:r>
            <a:r>
              <a:rPr lang="en-US" err="1">
                <a:ea typeface="Batang"/>
              </a:rPr>
              <a:t>este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te</a:t>
            </a:r>
            <a:r>
              <a:rPr lang="en-US">
                <a:ea typeface="Batang"/>
              </a:rPr>
              <a:t> </a:t>
            </a:r>
            <a:r>
              <a:rPr lang="en-US" err="1">
                <a:ea typeface="Batang"/>
              </a:rPr>
              <a:t>atrape</a:t>
            </a:r>
            <a:r>
              <a:rPr lang="en-US">
                <a:ea typeface="Batang"/>
              </a:rPr>
              <a:t>.</a:t>
            </a:r>
          </a:p>
        </p:txBody>
      </p:sp>
      <p:pic>
        <p:nvPicPr>
          <p:cNvPr id="3" name="Gráfico 3" descr="Granero contorno">
            <a:extLst>
              <a:ext uri="{FF2B5EF4-FFF2-40B4-BE49-F238E27FC236}">
                <a16:creationId xmlns:a16="http://schemas.microsoft.com/office/drawing/2014/main" id="{F3AE6AB2-6599-9509-D3AC-CDC7CEC30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4688" y="2094782"/>
            <a:ext cx="914400" cy="914400"/>
          </a:xfrm>
          <a:prstGeom prst="rect">
            <a:avLst/>
          </a:prstGeom>
        </p:spPr>
      </p:pic>
      <p:pic>
        <p:nvPicPr>
          <p:cNvPr id="5" name="Gráfico 5" descr="Ejecutar contorno">
            <a:extLst>
              <a:ext uri="{FF2B5EF4-FFF2-40B4-BE49-F238E27FC236}">
                <a16:creationId xmlns:a16="http://schemas.microsoft.com/office/drawing/2014/main" id="{30D4D6B7-2125-F170-46EB-BD4C72F5C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62" y="4337649"/>
            <a:ext cx="914400" cy="914400"/>
          </a:xfrm>
          <a:prstGeom prst="rect">
            <a:avLst/>
          </a:prstGeom>
        </p:spPr>
      </p:pic>
      <p:pic>
        <p:nvPicPr>
          <p:cNvPr id="6" name="Gráfico 5" descr="Ejecutar contorno">
            <a:extLst>
              <a:ext uri="{FF2B5EF4-FFF2-40B4-BE49-F238E27FC236}">
                <a16:creationId xmlns:a16="http://schemas.microsoft.com/office/drawing/2014/main" id="{27166AC2-834E-4521-2DA0-A6D82861C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4007" y="36044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8C5C-E391-44A3-23D2-B28944F2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Batang"/>
              </a:rPr>
              <a:t>Demostración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648666-0968-0154-13F3-3109AF59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Batang"/>
                <a:hlinkClick r:id="rId2"/>
              </a:rPr>
              <a:t>Vídeo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0155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Panorámica</PresentationFormat>
  <Paragraphs>43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Bembo</vt:lpstr>
      <vt:lpstr>ArchiveVTI</vt:lpstr>
      <vt:lpstr>RED DEAD RAADEMPTION </vt:lpstr>
      <vt:lpstr>Tareas</vt:lpstr>
      <vt:lpstr>EL MEJOR MECÁNICO DE LA GALAXIA</vt:lpstr>
      <vt:lpstr>TIRADOR (IN)EXPERTO</vt:lpstr>
      <vt:lpstr>EL TORO DE OSBORN(E)</vt:lpstr>
      <vt:lpstr>Inspector relajao</vt:lpstr>
      <vt:lpstr>Bienaventurados los pacificadores</vt:lpstr>
      <vt:lpstr>El enemigo de mi enemigo</vt:lpstr>
      <vt:lpstr>Demostración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</dc:creator>
  <cp:lastModifiedBy>Sara Fernández Arias</cp:lastModifiedBy>
  <cp:revision>1</cp:revision>
  <dcterms:created xsi:type="dcterms:W3CDTF">2022-10-29T15:25:00Z</dcterms:created>
  <dcterms:modified xsi:type="dcterms:W3CDTF">2022-11-06T21:33:03Z</dcterms:modified>
</cp:coreProperties>
</file>